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0553D-B212-4D4F-BC7A-7EC475481C89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39A4-4441-4AAD-8D20-125E0C5A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2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553D-B212-4D4F-BC7A-7EC475481C89}" type="datetimeFigureOut">
              <a:rPr lang="ru-RU" smtClean="0"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939A4-4441-4AAD-8D20-125E0C5A1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музыкального руководителя МБДОУ Сосновский детский сад «Алёнушка» Горецкой Светланы Анатольевны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9044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1806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4635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4452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«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</a:t>
            </a:r>
            <a:r>
              <a:rPr lang="ru-RU" b="1" smtClean="0"/>
              <a:t> ладошки»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73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«Ритмическая мозаика»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5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«Лесенки»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29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«Три настроения»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1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«Птички на дереве»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58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98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6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2872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22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47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29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30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36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8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83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86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15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1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1039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12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400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913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63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14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9673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2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Произвольный</PresentationFormat>
  <Paragraphs>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Из опыта работы музыкального руководителя МБДОУ Сосновский детский сад «Алёнушка» Горецкой Светланы Анатольевны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«Весёлые ладошки»</vt:lpstr>
      <vt:lpstr>«Ритмическая мозаика»</vt:lpstr>
      <vt:lpstr>«Лесенки»</vt:lpstr>
      <vt:lpstr>«Три настроения»</vt:lpstr>
      <vt:lpstr>«Птички на дереве»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музыкального руководителя МБДОУ Сосновский детский сад «Алёнушка» Горецкой Светланы Анатольевны </dc:title>
  <dc:creator>пользователь</dc:creator>
  <cp:lastModifiedBy>пользователь</cp:lastModifiedBy>
  <cp:revision>1</cp:revision>
  <dcterms:created xsi:type="dcterms:W3CDTF">2016-12-06T13:37:52Z</dcterms:created>
  <dcterms:modified xsi:type="dcterms:W3CDTF">2016-12-06T13:37:52Z</dcterms:modified>
</cp:coreProperties>
</file>